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2" r:id="rId6"/>
    <p:sldId id="264" r:id="rId7"/>
  </p:sldIdLst>
  <p:sldSz cx="9144000" cy="5143500" type="screen16x9"/>
  <p:notesSz cx="6858000" cy="9144000"/>
  <p:embeddedFontLst>
    <p:embeddedFont>
      <p:font typeface="Kaushan Script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964.JPG"/>
          <p:cNvPicPr>
            <a:picLocks noChangeAspect="1"/>
          </p:cNvPicPr>
          <p:nvPr/>
        </p:nvPicPr>
        <p:blipFill>
          <a:blip r:embed="rId3"/>
          <a:srcRect l="4132" t="7786"/>
          <a:stretch>
            <a:fillRect/>
          </a:stretch>
        </p:blipFill>
        <p:spPr>
          <a:xfrm rot="10800000">
            <a:off x="0" y="0"/>
            <a:ext cx="7315200" cy="5277303"/>
          </a:xfrm>
          <a:prstGeom prst="rect">
            <a:avLst/>
          </a:prstGeom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505200" y="209550"/>
            <a:ext cx="5410200" cy="2590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Freeing your Hand from your Eye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7391400" y="2834125"/>
            <a:ext cx="16002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Using Blind Contour Drawing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133350"/>
            <a:ext cx="8520600" cy="884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/>
              <a:t>Overview of</a:t>
            </a:r>
            <a:br>
              <a:rPr lang="en" b="1" dirty="0" smtClean="0"/>
            </a:br>
            <a:r>
              <a:rPr lang="en" b="1" dirty="0" smtClean="0"/>
              <a:t>Creative </a:t>
            </a:r>
            <a:r>
              <a:rPr lang="en" b="1" dirty="0"/>
              <a:t>Work Flow: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Style Points/ Techniques from Me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Research Done by you (outside, drawing,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dirty="0"/>
              <a:t>other info-gathering)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Development of Ideas in the Studio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Critique from Me and Peers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Self-reflection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/>
              <a:t>Spiral</a:t>
            </a:r>
            <a:r>
              <a:rPr lang="en" dirty="0"/>
              <a:t> Through Again at a higher level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28287" y="835312"/>
            <a:ext cx="5140400" cy="347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Blind Contour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/>
              <a:t>45 Seconds to 3 minutes each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Large quantity of drawings will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prove how improved your drawing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can become! Drawing is not labor!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This style will warm you up and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Feel like a playful way to free your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Conscious thoughts about what to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Make art about!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461" y="0"/>
            <a:ext cx="51485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Do Blind Contour Drawing: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971550"/>
            <a:ext cx="5473800" cy="3597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Use Space frames to Organize your page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b="1" dirty="0"/>
              <a:t>DON’T LOOK AT THE PAPER!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Marks should resemble “groping” for a likeness to the subject you choose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BOUNCE, SKIP, DANGLE, ROLL, AND PICK UP YOUR HAND OFTEN TO RELOCATE NEW DRAWING INFORMATION.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The more abstract they become, the more your lines and marks resemble the uninhibited and fearless artist in YOU! 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Complete 12 pages of Blind Contour using </a:t>
            </a:r>
            <a:r>
              <a:rPr lang="en" b="1" dirty="0"/>
              <a:t>PEN!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448" y="839600"/>
            <a:ext cx="2959175" cy="2658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151975" y="3587375"/>
            <a:ext cx="2919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Blind contour with ink and watercolor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461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latin typeface="Kaushan Script"/>
                <a:ea typeface="Kaushan Script"/>
                <a:cs typeface="Kaushan Script"/>
                <a:sym typeface="Kaushan Script"/>
              </a:rPr>
              <a:t>Blind Contour Drawing  Day </a:t>
            </a:r>
            <a:r>
              <a:rPr lang="en" b="1" dirty="0" smtClean="0">
                <a:latin typeface="Kaushan Script"/>
                <a:ea typeface="Kaushan Script"/>
                <a:cs typeface="Kaushan Script"/>
                <a:sym typeface="Kaushan Script"/>
              </a:rPr>
              <a:t>1</a:t>
            </a:r>
            <a:endParaRPr lang="en" b="1" dirty="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84800" y="1193600"/>
            <a:ext cx="3608400" cy="337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400" b="1" dirty="0">
                <a:solidFill>
                  <a:srgbClr val="990000"/>
                </a:solidFill>
              </a:rPr>
              <a:t>Inside: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400" dirty="0">
                <a:solidFill>
                  <a:srgbClr val="990000"/>
                </a:solidFill>
              </a:rPr>
              <a:t>Check-in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400" dirty="0">
                <a:solidFill>
                  <a:srgbClr val="990000"/>
                </a:solidFill>
              </a:rPr>
              <a:t>Bind Books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990000"/>
                </a:solidFill>
              </a:rPr>
              <a:t>Add Space </a:t>
            </a:r>
            <a:r>
              <a:rPr lang="en" sz="2400" dirty="0" smtClean="0">
                <a:solidFill>
                  <a:srgbClr val="990000"/>
                </a:solidFill>
              </a:rPr>
              <a:t>Frames </a:t>
            </a:r>
            <a:endParaRPr lang="en" sz="2400" dirty="0">
              <a:solidFill>
                <a:srgbClr val="990000"/>
              </a:solidFill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4941600" y="1193600"/>
            <a:ext cx="3823800" cy="31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274E13"/>
                </a:solidFill>
              </a:rPr>
              <a:t>Outside:</a:t>
            </a:r>
          </a:p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274E1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274E13"/>
                </a:solidFill>
              </a:rPr>
              <a:t>Walking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274E1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274E13"/>
                </a:solidFill>
              </a:rPr>
              <a:t>Blind Contour drawing,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274E13"/>
                </a:solidFill>
              </a:rPr>
              <a:t> continued...</a:t>
            </a:r>
          </a:p>
          <a:p>
            <a:pPr lvl="0">
              <a:spcBef>
                <a:spcPts val="0"/>
              </a:spcBef>
              <a:buNone/>
            </a:pPr>
            <a:endParaRPr sz="1800" b="1"/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461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latin typeface="Kaushan Script"/>
                <a:ea typeface="Kaushan Script"/>
                <a:cs typeface="Kaushan Script"/>
                <a:sym typeface="Kaushan Script"/>
              </a:rPr>
              <a:t>Blind Contour Drawing  Day </a:t>
            </a:r>
            <a:r>
              <a:rPr lang="en" b="1" dirty="0" smtClean="0">
                <a:latin typeface="Kaushan Script"/>
                <a:ea typeface="Kaushan Script"/>
                <a:cs typeface="Kaushan Script"/>
                <a:sym typeface="Kaushan Script"/>
              </a:rPr>
              <a:t>2</a:t>
            </a:r>
            <a:endParaRPr lang="en" b="1" dirty="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84800" y="1193600"/>
            <a:ext cx="3608400" cy="337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 b="1" u="sng">
                <a:solidFill>
                  <a:srgbClr val="990000"/>
                </a:solidFill>
              </a:rPr>
              <a:t>Inside: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990000"/>
                </a:solidFill>
              </a:rPr>
              <a:t>Check-in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990000"/>
                </a:solidFill>
              </a:rPr>
              <a:t>Find a Buddy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990000"/>
                </a:solidFill>
              </a:rPr>
              <a:t>Get your </a:t>
            </a:r>
            <a:r>
              <a:rPr lang="en" sz="2400" b="1">
                <a:solidFill>
                  <a:srgbClr val="990000"/>
                </a:solidFill>
              </a:rPr>
              <a:t>Pen and Grey Sketchbook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2400">
                <a:solidFill>
                  <a:srgbClr val="990000"/>
                </a:solidFill>
              </a:rPr>
              <a:t>Finish adding Frames if needed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941600" y="1193600"/>
            <a:ext cx="3823800" cy="31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u="sng">
                <a:solidFill>
                  <a:srgbClr val="274E13"/>
                </a:solidFill>
              </a:rPr>
              <a:t>Outside: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274E1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274E13"/>
                </a:solidFill>
              </a:rPr>
              <a:t>Walking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274E1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274E13"/>
                </a:solidFill>
              </a:rPr>
              <a:t>Final Blind Contour drawing day 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274E1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274E13"/>
                </a:solidFill>
              </a:rPr>
              <a:t>Completed Books due 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(16:9)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Kaushan Script</vt:lpstr>
      <vt:lpstr>simple-light-2</vt:lpstr>
      <vt:lpstr>Freeing your Hand from your Eye</vt:lpstr>
      <vt:lpstr>Overview of Creative Work Flow:</vt:lpstr>
      <vt:lpstr>Blind Contour</vt:lpstr>
      <vt:lpstr>How to Do Blind Contour Drawing: </vt:lpstr>
      <vt:lpstr>Blind Contour Drawing  Day 1</vt:lpstr>
      <vt:lpstr>Blind Contour Drawing  Day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Freeing your Hand from your Eye</dc:title>
  <cp:lastModifiedBy>Rachel</cp:lastModifiedBy>
  <cp:revision>1</cp:revision>
  <dcterms:modified xsi:type="dcterms:W3CDTF">2016-10-15T02:21:21Z</dcterms:modified>
</cp:coreProperties>
</file>