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Monoton" charset="0"/>
      <p:regular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7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0" y="415925"/>
            <a:ext cx="4222200" cy="1922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  <a:p>
            <a:pPr lvl="0">
              <a:spcBef>
                <a:spcPts val="0"/>
              </a:spcBef>
              <a:buNone/>
            </a:pPr>
            <a:endParaRPr sz="1800"/>
          </a:p>
          <a:p>
            <a:pPr lvl="0">
              <a:spcBef>
                <a:spcPts val="0"/>
              </a:spcBef>
              <a:buNone/>
            </a:pPr>
            <a:r>
              <a:rPr lang="en" sz="3000"/>
              <a:t>Drawing With </a:t>
            </a:r>
          </a:p>
          <a:p>
            <a:pPr lvl="0">
              <a:spcBef>
                <a:spcPts val="0"/>
              </a:spcBef>
              <a:buNone/>
            </a:pPr>
            <a:r>
              <a:rPr lang="en" sz="3000">
                <a:latin typeface="Monoton"/>
                <a:ea typeface="Monoton"/>
                <a:cs typeface="Monoton"/>
                <a:sym typeface="Monoton"/>
              </a:rPr>
              <a:t>Optic Fields</a:t>
            </a:r>
            <a:r>
              <a:rPr lang="en" sz="3000"/>
              <a:t>: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Describing Forms with lines, but NO contours! </a:t>
            </a:r>
          </a:p>
        </p:txBody>
      </p:sp>
      <p:sp>
        <p:nvSpPr>
          <p:cNvPr id="55" name="Shape 55"/>
          <p:cNvSpPr txBox="1"/>
          <p:nvPr/>
        </p:nvSpPr>
        <p:spPr>
          <a:xfrm>
            <a:off x="6437575" y="4230425"/>
            <a:ext cx="2102100" cy="57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6" name="Shape 56" descr="IMG_49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075" y="2442250"/>
            <a:ext cx="3155031" cy="236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 descr="IMG_5101.JPG"/>
          <p:cNvPicPr preferRelativeResize="0"/>
          <p:nvPr/>
        </p:nvPicPr>
        <p:blipFill rotWithShape="1">
          <a:blip r:embed="rId4">
            <a:alphaModFix/>
          </a:blip>
          <a:srcRect l="3835" r="6333"/>
          <a:stretch/>
        </p:blipFill>
        <p:spPr>
          <a:xfrm>
            <a:off x="4778075" y="145025"/>
            <a:ext cx="3269848" cy="4853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1810200" cy="448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Using Fields We Create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>
                <a:latin typeface="Monoton"/>
                <a:ea typeface="Monoton"/>
                <a:cs typeface="Monoton"/>
                <a:sym typeface="Monoton"/>
              </a:rPr>
              <a:t>Optic Spaces</a:t>
            </a:r>
            <a:r>
              <a:rPr lang="en"/>
              <a:t> that Charge the Eye!</a:t>
            </a:r>
          </a:p>
        </p:txBody>
      </p:sp>
      <p:pic>
        <p:nvPicPr>
          <p:cNvPr id="63" name="Shape 63" descr="IMG_5102.JPG"/>
          <p:cNvPicPr preferRelativeResize="0"/>
          <p:nvPr/>
        </p:nvPicPr>
        <p:blipFill rotWithShape="1">
          <a:blip r:embed="rId3">
            <a:alphaModFix/>
          </a:blip>
          <a:srcRect l="7063" r="8248"/>
          <a:stretch/>
        </p:blipFill>
        <p:spPr>
          <a:xfrm>
            <a:off x="5648599" y="0"/>
            <a:ext cx="32667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 descr="IMG_5103.JPG"/>
          <p:cNvPicPr preferRelativeResize="0"/>
          <p:nvPr/>
        </p:nvPicPr>
        <p:blipFill rotWithShape="1">
          <a:blip r:embed="rId4">
            <a:alphaModFix/>
          </a:blip>
          <a:srcRect l="8248" r="12209"/>
          <a:stretch/>
        </p:blipFill>
        <p:spPr>
          <a:xfrm>
            <a:off x="2351399" y="0"/>
            <a:ext cx="30683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213725"/>
            <a:ext cx="4313700" cy="80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How can we use invention to translate through drawing?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1" name="Shape 71" descr="IMG_495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36249"/>
            <a:ext cx="4313774" cy="323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 descr="IMG_5104.JPG"/>
          <p:cNvPicPr preferRelativeResize="0"/>
          <p:nvPr/>
        </p:nvPicPr>
        <p:blipFill rotWithShape="1">
          <a:blip r:embed="rId4">
            <a:alphaModFix/>
          </a:blip>
          <a:srcRect l="40544" t="56687" r="4939"/>
          <a:stretch/>
        </p:blipFill>
        <p:spPr>
          <a:xfrm rot="10800000">
            <a:off x="4839151" y="480382"/>
            <a:ext cx="3993148" cy="3964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137400" y="445025"/>
            <a:ext cx="86949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</a:t>
            </a:r>
            <a:r>
              <a:rPr lang="en" sz="2400"/>
              <a:t>n each “Field” the line changes to create bristling optic effects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9" name="Shape 79" descr="IMG_5101.JPG"/>
          <p:cNvPicPr preferRelativeResize="0"/>
          <p:nvPr/>
        </p:nvPicPr>
        <p:blipFill rotWithShape="1">
          <a:blip r:embed="rId3">
            <a:alphaModFix/>
          </a:blip>
          <a:srcRect l="5480" t="22410" r="6274" b="47761"/>
          <a:stretch/>
        </p:blipFill>
        <p:spPr>
          <a:xfrm>
            <a:off x="692699" y="1152475"/>
            <a:ext cx="7580267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6" name="Shape 86" descr="IMG_4970.JPG"/>
          <p:cNvPicPr preferRelativeResize="0"/>
          <p:nvPr/>
        </p:nvPicPr>
        <p:blipFill rotWithShape="1">
          <a:blip r:embed="rId3">
            <a:alphaModFix/>
          </a:blip>
          <a:srcRect l="37075" t="6265" b="7319"/>
          <a:stretch/>
        </p:blipFill>
        <p:spPr>
          <a:xfrm rot="-5400000">
            <a:off x="2176812" y="-1869663"/>
            <a:ext cx="4761000" cy="87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Let’s Practice</a:t>
            </a:r>
          </a:p>
        </p:txBody>
      </p:sp>
      <p:pic>
        <p:nvPicPr>
          <p:cNvPr id="92" name="Shape 92" descr="IMG_507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63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On-screen Show (16:9)</PresentationFormat>
  <Paragraphs>10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Monoton</vt:lpstr>
      <vt:lpstr>simple-light-2</vt:lpstr>
      <vt:lpstr>  Drawing With  Optic Fields: Describing Forms with lines, but NO contours! </vt:lpstr>
      <vt:lpstr>Using Fields We Create  Optic Spaces that Charge the Eye!</vt:lpstr>
      <vt:lpstr>How can we use invention to translate through drawing?</vt:lpstr>
      <vt:lpstr>In each “Field” the line changes to create bristling optic effects</vt:lpstr>
      <vt:lpstr>Slide 5</vt:lpstr>
      <vt:lpstr>Let’s Practice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Drawing With  Optic Fields: Describing Forms with lines, but NO contours! </dc:title>
  <cp:lastModifiedBy>Rachel</cp:lastModifiedBy>
  <cp:revision>1</cp:revision>
  <dcterms:modified xsi:type="dcterms:W3CDTF">2016-10-15T02:13:25Z</dcterms:modified>
</cp:coreProperties>
</file>